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5"/>
    <p:restoredTop sz="94604"/>
  </p:normalViewPr>
  <p:slideViewPr>
    <p:cSldViewPr snapToGrid="0" snapToObjects="1">
      <p:cViewPr varScale="1">
        <p:scale>
          <a:sx n="114" d="100"/>
          <a:sy n="114" d="100"/>
        </p:scale>
        <p:origin x="3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D16445-BC91-404D-8179-E3B95BA878D2}" type="datetimeFigureOut">
              <a:rPr lang="en-CN" smtClean="0"/>
              <a:t>2023/4/21</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7A1332-044D-CE46-8058-F95E1E1F128D}" type="slidenum">
              <a:rPr lang="en-CN" smtClean="0"/>
              <a:t>‹#›</a:t>
            </a:fld>
            <a:endParaRPr lang="en-CN"/>
          </a:p>
        </p:txBody>
      </p:sp>
    </p:spTree>
    <p:extLst>
      <p:ext uri="{BB962C8B-B14F-4D97-AF65-F5344CB8AC3E}">
        <p14:creationId xmlns:p14="http://schemas.microsoft.com/office/powerpoint/2010/main" val="3072828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 OBS: First, download and install OBS on your computer from the official OBS website.</a:t>
            </a:r>
            <a:endParaRPr lang="en-CN" dirty="0"/>
          </a:p>
        </p:txBody>
      </p:sp>
      <p:sp>
        <p:nvSpPr>
          <p:cNvPr id="4" name="Slide Number Placeholder 3"/>
          <p:cNvSpPr>
            <a:spLocks noGrp="1"/>
          </p:cNvSpPr>
          <p:nvPr>
            <p:ph type="sldNum" sz="quarter" idx="5"/>
          </p:nvPr>
        </p:nvSpPr>
        <p:spPr/>
        <p:txBody>
          <a:bodyPr/>
          <a:lstStyle/>
          <a:p>
            <a:fld id="{0B7A1332-044D-CE46-8058-F95E1E1F128D}" type="slidenum">
              <a:rPr lang="en-CN" smtClean="0"/>
              <a:t>1</a:t>
            </a:fld>
            <a:endParaRPr lang="en-CN"/>
          </a:p>
        </p:txBody>
      </p:sp>
    </p:spTree>
    <p:extLst>
      <p:ext uri="{BB962C8B-B14F-4D97-AF65-F5344CB8AC3E}">
        <p14:creationId xmlns:p14="http://schemas.microsoft.com/office/powerpoint/2010/main" val="1147928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new scene: Open OBS and click the "+" button in the "Scenes" section to create a new scene. You can add different sources to this scene such as game capture, display capture, webcam, audio input, etc.</a:t>
            </a:r>
            <a:endParaRPr lang="en-CN" dirty="0"/>
          </a:p>
        </p:txBody>
      </p:sp>
      <p:sp>
        <p:nvSpPr>
          <p:cNvPr id="4" name="Slide Number Placeholder 3"/>
          <p:cNvSpPr>
            <a:spLocks noGrp="1"/>
          </p:cNvSpPr>
          <p:nvPr>
            <p:ph type="sldNum" sz="quarter" idx="5"/>
          </p:nvPr>
        </p:nvSpPr>
        <p:spPr/>
        <p:txBody>
          <a:bodyPr/>
          <a:lstStyle/>
          <a:p>
            <a:fld id="{0B7A1332-044D-CE46-8058-F95E1E1F128D}" type="slidenum">
              <a:rPr lang="en-CN" smtClean="0"/>
              <a:t>2</a:t>
            </a:fld>
            <a:endParaRPr lang="en-CN"/>
          </a:p>
        </p:txBody>
      </p:sp>
    </p:spTree>
    <p:extLst>
      <p:ext uri="{BB962C8B-B14F-4D97-AF65-F5344CB8AC3E}">
        <p14:creationId xmlns:p14="http://schemas.microsoft.com/office/powerpoint/2010/main" val="1502104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up streaming output: Click on the "Settings" button at the bottom right corner of OBS and go to the "Stream" tab. Choose your preferred streaming platform and enter your stream key or URL. You can also adjust the bitrate, resolution, and other streaming settings based on your internet connection.</a:t>
            </a:r>
            <a:endParaRPr lang="en-CN" dirty="0"/>
          </a:p>
        </p:txBody>
      </p:sp>
      <p:sp>
        <p:nvSpPr>
          <p:cNvPr id="4" name="Slide Number Placeholder 3"/>
          <p:cNvSpPr>
            <a:spLocks noGrp="1"/>
          </p:cNvSpPr>
          <p:nvPr>
            <p:ph type="sldNum" sz="quarter" idx="5"/>
          </p:nvPr>
        </p:nvSpPr>
        <p:spPr/>
        <p:txBody>
          <a:bodyPr/>
          <a:lstStyle/>
          <a:p>
            <a:fld id="{0B7A1332-044D-CE46-8058-F95E1E1F128D}" type="slidenum">
              <a:rPr lang="en-CN" smtClean="0"/>
              <a:t>3</a:t>
            </a:fld>
            <a:endParaRPr lang="en-CN"/>
          </a:p>
        </p:txBody>
      </p:sp>
    </p:spTree>
    <p:extLst>
      <p:ext uri="{BB962C8B-B14F-4D97-AF65-F5344CB8AC3E}">
        <p14:creationId xmlns:p14="http://schemas.microsoft.com/office/powerpoint/2010/main" val="31471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Configure video and audio settings: In the "Video" tab of the "Settings" menu, choose your preferred resolution and FPS. In the "Audio" tab, select your microphone and audio output device.</a:t>
            </a:r>
            <a:endParaRPr lang="en-CN" dirty="0"/>
          </a:p>
        </p:txBody>
      </p:sp>
      <p:sp>
        <p:nvSpPr>
          <p:cNvPr id="4" name="Slide Number Placeholder 3"/>
          <p:cNvSpPr>
            <a:spLocks noGrp="1"/>
          </p:cNvSpPr>
          <p:nvPr>
            <p:ph type="sldNum" sz="quarter" idx="5"/>
          </p:nvPr>
        </p:nvSpPr>
        <p:spPr/>
        <p:txBody>
          <a:bodyPr/>
          <a:lstStyle/>
          <a:p>
            <a:fld id="{0B7A1332-044D-CE46-8058-F95E1E1F128D}" type="slidenum">
              <a:rPr lang="en-CN" smtClean="0"/>
              <a:t>4</a:t>
            </a:fld>
            <a:endParaRPr lang="en-CN"/>
          </a:p>
        </p:txBody>
      </p:sp>
    </p:spTree>
    <p:extLst>
      <p:ext uri="{BB962C8B-B14F-4D97-AF65-F5344CB8AC3E}">
        <p14:creationId xmlns:p14="http://schemas.microsoft.com/office/powerpoint/2010/main" val="3373956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 looks good, click the "Start Streaming" button to begin your live stream.</a:t>
            </a:r>
            <a:endParaRPr lang="en-CN" dirty="0"/>
          </a:p>
        </p:txBody>
      </p:sp>
      <p:sp>
        <p:nvSpPr>
          <p:cNvPr id="4" name="Slide Number Placeholder 3"/>
          <p:cNvSpPr>
            <a:spLocks noGrp="1"/>
          </p:cNvSpPr>
          <p:nvPr>
            <p:ph type="sldNum" sz="quarter" idx="5"/>
          </p:nvPr>
        </p:nvSpPr>
        <p:spPr/>
        <p:txBody>
          <a:bodyPr/>
          <a:lstStyle/>
          <a:p>
            <a:fld id="{0B7A1332-044D-CE46-8058-F95E1E1F128D}" type="slidenum">
              <a:rPr lang="en-CN" smtClean="0"/>
              <a:t>5</a:t>
            </a:fld>
            <a:endParaRPr lang="en-CN"/>
          </a:p>
        </p:txBody>
      </p:sp>
    </p:spTree>
    <p:extLst>
      <p:ext uri="{BB962C8B-B14F-4D97-AF65-F5344CB8AC3E}">
        <p14:creationId xmlns:p14="http://schemas.microsoft.com/office/powerpoint/2010/main" val="333204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B7A1332-044D-CE46-8058-F95E1E1F128D}" type="slidenum">
              <a:rPr lang="en-CN" smtClean="0"/>
              <a:t>6</a:t>
            </a:fld>
            <a:endParaRPr lang="en-CN"/>
          </a:p>
        </p:txBody>
      </p:sp>
    </p:spTree>
    <p:extLst>
      <p:ext uri="{BB962C8B-B14F-4D97-AF65-F5344CB8AC3E}">
        <p14:creationId xmlns:p14="http://schemas.microsoft.com/office/powerpoint/2010/main" val="3035492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D71BE-D791-5B45-AB46-43E823B906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D750D57D-C64B-1949-8239-67274AD6CD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44019B41-60E6-6245-8693-6E309B066986}"/>
              </a:ext>
            </a:extLst>
          </p:cNvPr>
          <p:cNvSpPr>
            <a:spLocks noGrp="1"/>
          </p:cNvSpPr>
          <p:nvPr>
            <p:ph type="dt" sz="half" idx="10"/>
          </p:nvPr>
        </p:nvSpPr>
        <p:spPr/>
        <p:txBody>
          <a:bodyPr/>
          <a:lstStyle/>
          <a:p>
            <a:fld id="{CE2D43FD-F9CE-C54A-80BD-61FC8D0D91F9}" type="datetimeFigureOut">
              <a:rPr lang="en-CN" smtClean="0"/>
              <a:t>2023/4/21</a:t>
            </a:fld>
            <a:endParaRPr lang="en-CN"/>
          </a:p>
        </p:txBody>
      </p:sp>
      <p:sp>
        <p:nvSpPr>
          <p:cNvPr id="5" name="Footer Placeholder 4">
            <a:extLst>
              <a:ext uri="{FF2B5EF4-FFF2-40B4-BE49-F238E27FC236}">
                <a16:creationId xmlns:a16="http://schemas.microsoft.com/office/drawing/2014/main" id="{1415884F-0994-064B-9BA3-FA29DCA71493}"/>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E5486C9B-FB11-7642-8361-4FD1DDE804F9}"/>
              </a:ext>
            </a:extLst>
          </p:cNvPr>
          <p:cNvSpPr>
            <a:spLocks noGrp="1"/>
          </p:cNvSpPr>
          <p:nvPr>
            <p:ph type="sldNum" sz="quarter" idx="12"/>
          </p:nvPr>
        </p:nvSpPr>
        <p:spPr/>
        <p:txBody>
          <a:bodyPr/>
          <a:lstStyle/>
          <a:p>
            <a:fld id="{0DD4B64A-A643-AF49-A8D1-C1D53188E29F}" type="slidenum">
              <a:rPr lang="en-CN" smtClean="0"/>
              <a:t>‹#›</a:t>
            </a:fld>
            <a:endParaRPr lang="en-CN"/>
          </a:p>
        </p:txBody>
      </p:sp>
    </p:spTree>
    <p:extLst>
      <p:ext uri="{BB962C8B-B14F-4D97-AF65-F5344CB8AC3E}">
        <p14:creationId xmlns:p14="http://schemas.microsoft.com/office/powerpoint/2010/main" val="1333088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4F5B9-E08C-1C45-B908-7BEA00E67E4B}"/>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64FD6E6A-7AD4-6644-984B-142031BF01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F1EECB8B-9BB9-FD49-8A04-E23A526DA8A7}"/>
              </a:ext>
            </a:extLst>
          </p:cNvPr>
          <p:cNvSpPr>
            <a:spLocks noGrp="1"/>
          </p:cNvSpPr>
          <p:nvPr>
            <p:ph type="dt" sz="half" idx="10"/>
          </p:nvPr>
        </p:nvSpPr>
        <p:spPr/>
        <p:txBody>
          <a:bodyPr/>
          <a:lstStyle/>
          <a:p>
            <a:fld id="{CE2D43FD-F9CE-C54A-80BD-61FC8D0D91F9}" type="datetimeFigureOut">
              <a:rPr lang="en-CN" smtClean="0"/>
              <a:t>2023/4/21</a:t>
            </a:fld>
            <a:endParaRPr lang="en-CN"/>
          </a:p>
        </p:txBody>
      </p:sp>
      <p:sp>
        <p:nvSpPr>
          <p:cNvPr id="5" name="Footer Placeholder 4">
            <a:extLst>
              <a:ext uri="{FF2B5EF4-FFF2-40B4-BE49-F238E27FC236}">
                <a16:creationId xmlns:a16="http://schemas.microsoft.com/office/drawing/2014/main" id="{55296D4D-D568-6F44-8BBF-FD9113326C7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01A62A65-18D3-D840-86ED-E1136E350878}"/>
              </a:ext>
            </a:extLst>
          </p:cNvPr>
          <p:cNvSpPr>
            <a:spLocks noGrp="1"/>
          </p:cNvSpPr>
          <p:nvPr>
            <p:ph type="sldNum" sz="quarter" idx="12"/>
          </p:nvPr>
        </p:nvSpPr>
        <p:spPr/>
        <p:txBody>
          <a:bodyPr/>
          <a:lstStyle/>
          <a:p>
            <a:fld id="{0DD4B64A-A643-AF49-A8D1-C1D53188E29F}" type="slidenum">
              <a:rPr lang="en-CN" smtClean="0"/>
              <a:t>‹#›</a:t>
            </a:fld>
            <a:endParaRPr lang="en-CN"/>
          </a:p>
        </p:txBody>
      </p:sp>
    </p:spTree>
    <p:extLst>
      <p:ext uri="{BB962C8B-B14F-4D97-AF65-F5344CB8AC3E}">
        <p14:creationId xmlns:p14="http://schemas.microsoft.com/office/powerpoint/2010/main" val="373551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4992DC-B637-714B-A82D-133D26BD23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D3F2CCA0-DCDF-3A4C-8E37-AEEF6BC44B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5343A6A8-06F8-2E40-AFD9-9D58872BBC53}"/>
              </a:ext>
            </a:extLst>
          </p:cNvPr>
          <p:cNvSpPr>
            <a:spLocks noGrp="1"/>
          </p:cNvSpPr>
          <p:nvPr>
            <p:ph type="dt" sz="half" idx="10"/>
          </p:nvPr>
        </p:nvSpPr>
        <p:spPr/>
        <p:txBody>
          <a:bodyPr/>
          <a:lstStyle/>
          <a:p>
            <a:fld id="{CE2D43FD-F9CE-C54A-80BD-61FC8D0D91F9}" type="datetimeFigureOut">
              <a:rPr lang="en-CN" smtClean="0"/>
              <a:t>2023/4/21</a:t>
            </a:fld>
            <a:endParaRPr lang="en-CN"/>
          </a:p>
        </p:txBody>
      </p:sp>
      <p:sp>
        <p:nvSpPr>
          <p:cNvPr id="5" name="Footer Placeholder 4">
            <a:extLst>
              <a:ext uri="{FF2B5EF4-FFF2-40B4-BE49-F238E27FC236}">
                <a16:creationId xmlns:a16="http://schemas.microsoft.com/office/drawing/2014/main" id="{51BA8284-6DB5-5946-80CA-EE148EA727DB}"/>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E423D96F-B03C-3D4E-8B1A-BA914B0AF063}"/>
              </a:ext>
            </a:extLst>
          </p:cNvPr>
          <p:cNvSpPr>
            <a:spLocks noGrp="1"/>
          </p:cNvSpPr>
          <p:nvPr>
            <p:ph type="sldNum" sz="quarter" idx="12"/>
          </p:nvPr>
        </p:nvSpPr>
        <p:spPr/>
        <p:txBody>
          <a:bodyPr/>
          <a:lstStyle/>
          <a:p>
            <a:fld id="{0DD4B64A-A643-AF49-A8D1-C1D53188E29F}" type="slidenum">
              <a:rPr lang="en-CN" smtClean="0"/>
              <a:t>‹#›</a:t>
            </a:fld>
            <a:endParaRPr lang="en-CN"/>
          </a:p>
        </p:txBody>
      </p:sp>
    </p:spTree>
    <p:extLst>
      <p:ext uri="{BB962C8B-B14F-4D97-AF65-F5344CB8AC3E}">
        <p14:creationId xmlns:p14="http://schemas.microsoft.com/office/powerpoint/2010/main" val="2620334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048D7-FA72-4746-819B-98B71836CFF0}"/>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C923F7BB-5DBD-F44F-B5BD-622312D37F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D1F24034-2733-FC48-83A7-1D111AF1B1DE}"/>
              </a:ext>
            </a:extLst>
          </p:cNvPr>
          <p:cNvSpPr>
            <a:spLocks noGrp="1"/>
          </p:cNvSpPr>
          <p:nvPr>
            <p:ph type="dt" sz="half" idx="10"/>
          </p:nvPr>
        </p:nvSpPr>
        <p:spPr/>
        <p:txBody>
          <a:bodyPr/>
          <a:lstStyle/>
          <a:p>
            <a:fld id="{CE2D43FD-F9CE-C54A-80BD-61FC8D0D91F9}" type="datetimeFigureOut">
              <a:rPr lang="en-CN" smtClean="0"/>
              <a:t>2023/4/21</a:t>
            </a:fld>
            <a:endParaRPr lang="en-CN"/>
          </a:p>
        </p:txBody>
      </p:sp>
      <p:sp>
        <p:nvSpPr>
          <p:cNvPr id="5" name="Footer Placeholder 4">
            <a:extLst>
              <a:ext uri="{FF2B5EF4-FFF2-40B4-BE49-F238E27FC236}">
                <a16:creationId xmlns:a16="http://schemas.microsoft.com/office/drawing/2014/main" id="{2C367CC6-966A-8F4B-BD20-9A90A3DCA066}"/>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55DFD2EA-E04A-584D-ABBC-9CC4AAA0F54E}"/>
              </a:ext>
            </a:extLst>
          </p:cNvPr>
          <p:cNvSpPr>
            <a:spLocks noGrp="1"/>
          </p:cNvSpPr>
          <p:nvPr>
            <p:ph type="sldNum" sz="quarter" idx="12"/>
          </p:nvPr>
        </p:nvSpPr>
        <p:spPr/>
        <p:txBody>
          <a:bodyPr/>
          <a:lstStyle/>
          <a:p>
            <a:fld id="{0DD4B64A-A643-AF49-A8D1-C1D53188E29F}" type="slidenum">
              <a:rPr lang="en-CN" smtClean="0"/>
              <a:t>‹#›</a:t>
            </a:fld>
            <a:endParaRPr lang="en-CN"/>
          </a:p>
        </p:txBody>
      </p:sp>
    </p:spTree>
    <p:extLst>
      <p:ext uri="{BB962C8B-B14F-4D97-AF65-F5344CB8AC3E}">
        <p14:creationId xmlns:p14="http://schemas.microsoft.com/office/powerpoint/2010/main" val="2632646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7B33-56EA-3D4B-BAB6-B649A558DD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24E38E2F-A7AD-0D47-AA85-38377C3FF0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81A68D-83DB-8244-9F33-8C3C49977418}"/>
              </a:ext>
            </a:extLst>
          </p:cNvPr>
          <p:cNvSpPr>
            <a:spLocks noGrp="1"/>
          </p:cNvSpPr>
          <p:nvPr>
            <p:ph type="dt" sz="half" idx="10"/>
          </p:nvPr>
        </p:nvSpPr>
        <p:spPr/>
        <p:txBody>
          <a:bodyPr/>
          <a:lstStyle/>
          <a:p>
            <a:fld id="{CE2D43FD-F9CE-C54A-80BD-61FC8D0D91F9}" type="datetimeFigureOut">
              <a:rPr lang="en-CN" smtClean="0"/>
              <a:t>2023/4/21</a:t>
            </a:fld>
            <a:endParaRPr lang="en-CN"/>
          </a:p>
        </p:txBody>
      </p:sp>
      <p:sp>
        <p:nvSpPr>
          <p:cNvPr id="5" name="Footer Placeholder 4">
            <a:extLst>
              <a:ext uri="{FF2B5EF4-FFF2-40B4-BE49-F238E27FC236}">
                <a16:creationId xmlns:a16="http://schemas.microsoft.com/office/drawing/2014/main" id="{2A0B1542-29A3-B546-A055-D791ECA499A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0BAD468E-9505-A44C-91C2-2580B77315F8}"/>
              </a:ext>
            </a:extLst>
          </p:cNvPr>
          <p:cNvSpPr>
            <a:spLocks noGrp="1"/>
          </p:cNvSpPr>
          <p:nvPr>
            <p:ph type="sldNum" sz="quarter" idx="12"/>
          </p:nvPr>
        </p:nvSpPr>
        <p:spPr/>
        <p:txBody>
          <a:bodyPr/>
          <a:lstStyle/>
          <a:p>
            <a:fld id="{0DD4B64A-A643-AF49-A8D1-C1D53188E29F}" type="slidenum">
              <a:rPr lang="en-CN" smtClean="0"/>
              <a:t>‹#›</a:t>
            </a:fld>
            <a:endParaRPr lang="en-CN"/>
          </a:p>
        </p:txBody>
      </p:sp>
    </p:spTree>
    <p:extLst>
      <p:ext uri="{BB962C8B-B14F-4D97-AF65-F5344CB8AC3E}">
        <p14:creationId xmlns:p14="http://schemas.microsoft.com/office/powerpoint/2010/main" val="4212036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B87B-6357-9B4B-A241-50D42DA5F1F8}"/>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FF0FD3F2-5488-D843-A0C5-FFA1702EB1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5D42E841-B2AF-954A-8D38-9EDA2D57DF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D290D68B-0A41-9D40-BB52-D3E8616C5635}"/>
              </a:ext>
            </a:extLst>
          </p:cNvPr>
          <p:cNvSpPr>
            <a:spLocks noGrp="1"/>
          </p:cNvSpPr>
          <p:nvPr>
            <p:ph type="dt" sz="half" idx="10"/>
          </p:nvPr>
        </p:nvSpPr>
        <p:spPr/>
        <p:txBody>
          <a:bodyPr/>
          <a:lstStyle/>
          <a:p>
            <a:fld id="{CE2D43FD-F9CE-C54A-80BD-61FC8D0D91F9}" type="datetimeFigureOut">
              <a:rPr lang="en-CN" smtClean="0"/>
              <a:t>2023/4/21</a:t>
            </a:fld>
            <a:endParaRPr lang="en-CN"/>
          </a:p>
        </p:txBody>
      </p:sp>
      <p:sp>
        <p:nvSpPr>
          <p:cNvPr id="6" name="Footer Placeholder 5">
            <a:extLst>
              <a:ext uri="{FF2B5EF4-FFF2-40B4-BE49-F238E27FC236}">
                <a16:creationId xmlns:a16="http://schemas.microsoft.com/office/drawing/2014/main" id="{6562A594-E85B-5F43-91E2-E6C95F595DCA}"/>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3732000C-D581-8A45-9310-FABBB9E0486B}"/>
              </a:ext>
            </a:extLst>
          </p:cNvPr>
          <p:cNvSpPr>
            <a:spLocks noGrp="1"/>
          </p:cNvSpPr>
          <p:nvPr>
            <p:ph type="sldNum" sz="quarter" idx="12"/>
          </p:nvPr>
        </p:nvSpPr>
        <p:spPr/>
        <p:txBody>
          <a:bodyPr/>
          <a:lstStyle/>
          <a:p>
            <a:fld id="{0DD4B64A-A643-AF49-A8D1-C1D53188E29F}" type="slidenum">
              <a:rPr lang="en-CN" smtClean="0"/>
              <a:t>‹#›</a:t>
            </a:fld>
            <a:endParaRPr lang="en-CN"/>
          </a:p>
        </p:txBody>
      </p:sp>
    </p:spTree>
    <p:extLst>
      <p:ext uri="{BB962C8B-B14F-4D97-AF65-F5344CB8AC3E}">
        <p14:creationId xmlns:p14="http://schemas.microsoft.com/office/powerpoint/2010/main" val="3501840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E24E-DCB2-B345-90CF-2FD91A372A36}"/>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044F2E1E-67C2-634E-AFF2-B461B06A95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7E4930-1195-A740-88DF-B47106D5D9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B9665434-688C-9941-AC32-3DED53585A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FCD71B-D6D3-2E44-A25C-F7C63DCFBD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9B3B6172-22CF-4649-BFDF-F3FFAE4AB327}"/>
              </a:ext>
            </a:extLst>
          </p:cNvPr>
          <p:cNvSpPr>
            <a:spLocks noGrp="1"/>
          </p:cNvSpPr>
          <p:nvPr>
            <p:ph type="dt" sz="half" idx="10"/>
          </p:nvPr>
        </p:nvSpPr>
        <p:spPr/>
        <p:txBody>
          <a:bodyPr/>
          <a:lstStyle/>
          <a:p>
            <a:fld id="{CE2D43FD-F9CE-C54A-80BD-61FC8D0D91F9}" type="datetimeFigureOut">
              <a:rPr lang="en-CN" smtClean="0"/>
              <a:t>2023/4/21</a:t>
            </a:fld>
            <a:endParaRPr lang="en-CN"/>
          </a:p>
        </p:txBody>
      </p:sp>
      <p:sp>
        <p:nvSpPr>
          <p:cNvPr id="8" name="Footer Placeholder 7">
            <a:extLst>
              <a:ext uri="{FF2B5EF4-FFF2-40B4-BE49-F238E27FC236}">
                <a16:creationId xmlns:a16="http://schemas.microsoft.com/office/drawing/2014/main" id="{5DD371EE-0613-6D47-A082-DD5028BB40AE}"/>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B7664110-34B2-5F4E-B97D-02CD66313B1D}"/>
              </a:ext>
            </a:extLst>
          </p:cNvPr>
          <p:cNvSpPr>
            <a:spLocks noGrp="1"/>
          </p:cNvSpPr>
          <p:nvPr>
            <p:ph type="sldNum" sz="quarter" idx="12"/>
          </p:nvPr>
        </p:nvSpPr>
        <p:spPr/>
        <p:txBody>
          <a:bodyPr/>
          <a:lstStyle/>
          <a:p>
            <a:fld id="{0DD4B64A-A643-AF49-A8D1-C1D53188E29F}" type="slidenum">
              <a:rPr lang="en-CN" smtClean="0"/>
              <a:t>‹#›</a:t>
            </a:fld>
            <a:endParaRPr lang="en-CN"/>
          </a:p>
        </p:txBody>
      </p:sp>
    </p:spTree>
    <p:extLst>
      <p:ext uri="{BB962C8B-B14F-4D97-AF65-F5344CB8AC3E}">
        <p14:creationId xmlns:p14="http://schemas.microsoft.com/office/powerpoint/2010/main" val="908150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69EF8-04F5-DB44-9DFE-A8E8D839784A}"/>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1A6B6D0C-AD51-6C4B-8150-64C409B59B92}"/>
              </a:ext>
            </a:extLst>
          </p:cNvPr>
          <p:cNvSpPr>
            <a:spLocks noGrp="1"/>
          </p:cNvSpPr>
          <p:nvPr>
            <p:ph type="dt" sz="half" idx="10"/>
          </p:nvPr>
        </p:nvSpPr>
        <p:spPr/>
        <p:txBody>
          <a:bodyPr/>
          <a:lstStyle/>
          <a:p>
            <a:fld id="{CE2D43FD-F9CE-C54A-80BD-61FC8D0D91F9}" type="datetimeFigureOut">
              <a:rPr lang="en-CN" smtClean="0"/>
              <a:t>2023/4/21</a:t>
            </a:fld>
            <a:endParaRPr lang="en-CN"/>
          </a:p>
        </p:txBody>
      </p:sp>
      <p:sp>
        <p:nvSpPr>
          <p:cNvPr id="4" name="Footer Placeholder 3">
            <a:extLst>
              <a:ext uri="{FF2B5EF4-FFF2-40B4-BE49-F238E27FC236}">
                <a16:creationId xmlns:a16="http://schemas.microsoft.com/office/drawing/2014/main" id="{C735A012-BB24-AB4F-A363-67F312B36CEB}"/>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CCAA0214-D79E-AD41-938E-F3CA24874CB5}"/>
              </a:ext>
            </a:extLst>
          </p:cNvPr>
          <p:cNvSpPr>
            <a:spLocks noGrp="1"/>
          </p:cNvSpPr>
          <p:nvPr>
            <p:ph type="sldNum" sz="quarter" idx="12"/>
          </p:nvPr>
        </p:nvSpPr>
        <p:spPr/>
        <p:txBody>
          <a:bodyPr/>
          <a:lstStyle/>
          <a:p>
            <a:fld id="{0DD4B64A-A643-AF49-A8D1-C1D53188E29F}" type="slidenum">
              <a:rPr lang="en-CN" smtClean="0"/>
              <a:t>‹#›</a:t>
            </a:fld>
            <a:endParaRPr lang="en-CN"/>
          </a:p>
        </p:txBody>
      </p:sp>
    </p:spTree>
    <p:extLst>
      <p:ext uri="{BB962C8B-B14F-4D97-AF65-F5344CB8AC3E}">
        <p14:creationId xmlns:p14="http://schemas.microsoft.com/office/powerpoint/2010/main" val="644040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12A950-263C-9E4C-98FB-68C8AB09A08C}"/>
              </a:ext>
            </a:extLst>
          </p:cNvPr>
          <p:cNvSpPr>
            <a:spLocks noGrp="1"/>
          </p:cNvSpPr>
          <p:nvPr>
            <p:ph type="dt" sz="half" idx="10"/>
          </p:nvPr>
        </p:nvSpPr>
        <p:spPr/>
        <p:txBody>
          <a:bodyPr/>
          <a:lstStyle/>
          <a:p>
            <a:fld id="{CE2D43FD-F9CE-C54A-80BD-61FC8D0D91F9}" type="datetimeFigureOut">
              <a:rPr lang="en-CN" smtClean="0"/>
              <a:t>2023/4/21</a:t>
            </a:fld>
            <a:endParaRPr lang="en-CN"/>
          </a:p>
        </p:txBody>
      </p:sp>
      <p:sp>
        <p:nvSpPr>
          <p:cNvPr id="3" name="Footer Placeholder 2">
            <a:extLst>
              <a:ext uri="{FF2B5EF4-FFF2-40B4-BE49-F238E27FC236}">
                <a16:creationId xmlns:a16="http://schemas.microsoft.com/office/drawing/2014/main" id="{E1BA26F4-518D-204B-A724-C81873D5AF72}"/>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DEFDECD3-1D55-214D-84EE-D8F633D1C4C7}"/>
              </a:ext>
            </a:extLst>
          </p:cNvPr>
          <p:cNvSpPr>
            <a:spLocks noGrp="1"/>
          </p:cNvSpPr>
          <p:nvPr>
            <p:ph type="sldNum" sz="quarter" idx="12"/>
          </p:nvPr>
        </p:nvSpPr>
        <p:spPr/>
        <p:txBody>
          <a:bodyPr/>
          <a:lstStyle/>
          <a:p>
            <a:fld id="{0DD4B64A-A643-AF49-A8D1-C1D53188E29F}" type="slidenum">
              <a:rPr lang="en-CN" smtClean="0"/>
              <a:t>‹#›</a:t>
            </a:fld>
            <a:endParaRPr lang="en-CN"/>
          </a:p>
        </p:txBody>
      </p:sp>
    </p:spTree>
    <p:extLst>
      <p:ext uri="{BB962C8B-B14F-4D97-AF65-F5344CB8AC3E}">
        <p14:creationId xmlns:p14="http://schemas.microsoft.com/office/powerpoint/2010/main" val="557286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70518-EF40-6342-8949-02121F3BA3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53AED44D-3797-1A48-ADC7-A82CD7BCB6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3D35EAB0-839C-BD46-9AF6-155E1926DA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BDFC8E-56CA-3E4C-9077-E97B2E8A02AA}"/>
              </a:ext>
            </a:extLst>
          </p:cNvPr>
          <p:cNvSpPr>
            <a:spLocks noGrp="1"/>
          </p:cNvSpPr>
          <p:nvPr>
            <p:ph type="dt" sz="half" idx="10"/>
          </p:nvPr>
        </p:nvSpPr>
        <p:spPr/>
        <p:txBody>
          <a:bodyPr/>
          <a:lstStyle/>
          <a:p>
            <a:fld id="{CE2D43FD-F9CE-C54A-80BD-61FC8D0D91F9}" type="datetimeFigureOut">
              <a:rPr lang="en-CN" smtClean="0"/>
              <a:t>2023/4/21</a:t>
            </a:fld>
            <a:endParaRPr lang="en-CN"/>
          </a:p>
        </p:txBody>
      </p:sp>
      <p:sp>
        <p:nvSpPr>
          <p:cNvPr id="6" name="Footer Placeholder 5">
            <a:extLst>
              <a:ext uri="{FF2B5EF4-FFF2-40B4-BE49-F238E27FC236}">
                <a16:creationId xmlns:a16="http://schemas.microsoft.com/office/drawing/2014/main" id="{DF745906-38CF-114A-AF72-1FF8791ED510}"/>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14691271-6C7D-7C45-A343-9BA351866DE8}"/>
              </a:ext>
            </a:extLst>
          </p:cNvPr>
          <p:cNvSpPr>
            <a:spLocks noGrp="1"/>
          </p:cNvSpPr>
          <p:nvPr>
            <p:ph type="sldNum" sz="quarter" idx="12"/>
          </p:nvPr>
        </p:nvSpPr>
        <p:spPr/>
        <p:txBody>
          <a:bodyPr/>
          <a:lstStyle/>
          <a:p>
            <a:fld id="{0DD4B64A-A643-AF49-A8D1-C1D53188E29F}" type="slidenum">
              <a:rPr lang="en-CN" smtClean="0"/>
              <a:t>‹#›</a:t>
            </a:fld>
            <a:endParaRPr lang="en-CN"/>
          </a:p>
        </p:txBody>
      </p:sp>
    </p:spTree>
    <p:extLst>
      <p:ext uri="{BB962C8B-B14F-4D97-AF65-F5344CB8AC3E}">
        <p14:creationId xmlns:p14="http://schemas.microsoft.com/office/powerpoint/2010/main" val="2017137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E9877-C10C-A142-A3D7-371DEA3C39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F39C0FF4-EC2B-4749-BA34-A23C596147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479B5C65-197E-6049-BE56-6B395BDE5E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E55F6-C2A2-1C41-A6ED-21C51544BC2D}"/>
              </a:ext>
            </a:extLst>
          </p:cNvPr>
          <p:cNvSpPr>
            <a:spLocks noGrp="1"/>
          </p:cNvSpPr>
          <p:nvPr>
            <p:ph type="dt" sz="half" idx="10"/>
          </p:nvPr>
        </p:nvSpPr>
        <p:spPr/>
        <p:txBody>
          <a:bodyPr/>
          <a:lstStyle/>
          <a:p>
            <a:fld id="{CE2D43FD-F9CE-C54A-80BD-61FC8D0D91F9}" type="datetimeFigureOut">
              <a:rPr lang="en-CN" smtClean="0"/>
              <a:t>2023/4/21</a:t>
            </a:fld>
            <a:endParaRPr lang="en-CN"/>
          </a:p>
        </p:txBody>
      </p:sp>
      <p:sp>
        <p:nvSpPr>
          <p:cNvPr id="6" name="Footer Placeholder 5">
            <a:extLst>
              <a:ext uri="{FF2B5EF4-FFF2-40B4-BE49-F238E27FC236}">
                <a16:creationId xmlns:a16="http://schemas.microsoft.com/office/drawing/2014/main" id="{8DFF8AA6-3C03-864E-8A90-D4823F748EA5}"/>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0C1B2335-0D94-074E-801F-2E6BF1E3E544}"/>
              </a:ext>
            </a:extLst>
          </p:cNvPr>
          <p:cNvSpPr>
            <a:spLocks noGrp="1"/>
          </p:cNvSpPr>
          <p:nvPr>
            <p:ph type="sldNum" sz="quarter" idx="12"/>
          </p:nvPr>
        </p:nvSpPr>
        <p:spPr/>
        <p:txBody>
          <a:bodyPr/>
          <a:lstStyle/>
          <a:p>
            <a:fld id="{0DD4B64A-A643-AF49-A8D1-C1D53188E29F}" type="slidenum">
              <a:rPr lang="en-CN" smtClean="0"/>
              <a:t>‹#›</a:t>
            </a:fld>
            <a:endParaRPr lang="en-CN"/>
          </a:p>
        </p:txBody>
      </p:sp>
    </p:spTree>
    <p:extLst>
      <p:ext uri="{BB962C8B-B14F-4D97-AF65-F5344CB8AC3E}">
        <p14:creationId xmlns:p14="http://schemas.microsoft.com/office/powerpoint/2010/main" val="874221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23BF9F-9F59-B84E-A425-70BA96A91F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883B8786-AC51-8C40-88A9-11E8521473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F9F25410-4218-E64D-BCC6-81568FBC5C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2D43FD-F9CE-C54A-80BD-61FC8D0D91F9}" type="datetimeFigureOut">
              <a:rPr lang="en-CN" smtClean="0"/>
              <a:t>2023/4/21</a:t>
            </a:fld>
            <a:endParaRPr lang="en-CN"/>
          </a:p>
        </p:txBody>
      </p:sp>
      <p:sp>
        <p:nvSpPr>
          <p:cNvPr id="5" name="Footer Placeholder 4">
            <a:extLst>
              <a:ext uri="{FF2B5EF4-FFF2-40B4-BE49-F238E27FC236}">
                <a16:creationId xmlns:a16="http://schemas.microsoft.com/office/drawing/2014/main" id="{1657ED2A-F0AB-0F4F-8373-89BBF5BD42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66486CBD-3788-AA43-B706-68EAEF99A2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D4B64A-A643-AF49-A8D1-C1D53188E29F}" type="slidenum">
              <a:rPr lang="en-CN" smtClean="0"/>
              <a:t>‹#›</a:t>
            </a:fld>
            <a:endParaRPr lang="en-CN"/>
          </a:p>
        </p:txBody>
      </p:sp>
    </p:spTree>
    <p:extLst>
      <p:ext uri="{BB962C8B-B14F-4D97-AF65-F5344CB8AC3E}">
        <p14:creationId xmlns:p14="http://schemas.microsoft.com/office/powerpoint/2010/main" val="35566657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D09736-9753-F84C-9638-7D63A99452F6}"/>
              </a:ext>
            </a:extLst>
          </p:cNvPr>
          <p:cNvPicPr>
            <a:picLocks noChangeAspect="1"/>
          </p:cNvPicPr>
          <p:nvPr/>
        </p:nvPicPr>
        <p:blipFill>
          <a:blip r:embed="rId3"/>
          <a:stretch>
            <a:fillRect/>
          </a:stretch>
        </p:blipFill>
        <p:spPr>
          <a:xfrm>
            <a:off x="669073" y="184296"/>
            <a:ext cx="10660566" cy="5576770"/>
          </a:xfrm>
          <a:prstGeom prst="rect">
            <a:avLst/>
          </a:prstGeom>
        </p:spPr>
      </p:pic>
      <p:sp>
        <p:nvSpPr>
          <p:cNvPr id="5" name="TextBox 4">
            <a:extLst>
              <a:ext uri="{FF2B5EF4-FFF2-40B4-BE49-F238E27FC236}">
                <a16:creationId xmlns:a16="http://schemas.microsoft.com/office/drawing/2014/main" id="{A91D7243-6786-1C4F-925E-EAA0002D0759}"/>
              </a:ext>
            </a:extLst>
          </p:cNvPr>
          <p:cNvSpPr txBox="1"/>
          <p:nvPr/>
        </p:nvSpPr>
        <p:spPr>
          <a:xfrm>
            <a:off x="947854" y="6077415"/>
            <a:ext cx="3690626" cy="369332"/>
          </a:xfrm>
          <a:prstGeom prst="rect">
            <a:avLst/>
          </a:prstGeom>
          <a:noFill/>
        </p:spPr>
        <p:txBody>
          <a:bodyPr wrap="none" rtlCol="0">
            <a:spAutoFit/>
          </a:bodyPr>
          <a:lstStyle/>
          <a:p>
            <a:r>
              <a:rPr lang="en-CN" dirty="0"/>
              <a:t>Download OBS: www.obsproject.com</a:t>
            </a:r>
          </a:p>
        </p:txBody>
      </p:sp>
    </p:spTree>
    <p:extLst>
      <p:ext uri="{BB962C8B-B14F-4D97-AF65-F5344CB8AC3E}">
        <p14:creationId xmlns:p14="http://schemas.microsoft.com/office/powerpoint/2010/main" val="2374836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2D3F55-0F24-0B48-91C3-C9CB939AF0FC}"/>
              </a:ext>
            </a:extLst>
          </p:cNvPr>
          <p:cNvPicPr>
            <a:picLocks noChangeAspect="1"/>
          </p:cNvPicPr>
          <p:nvPr/>
        </p:nvPicPr>
        <p:blipFill>
          <a:blip r:embed="rId3"/>
          <a:stretch>
            <a:fillRect/>
          </a:stretch>
        </p:blipFill>
        <p:spPr>
          <a:xfrm>
            <a:off x="408182" y="0"/>
            <a:ext cx="11375636" cy="6858000"/>
          </a:xfrm>
          <a:prstGeom prst="rect">
            <a:avLst/>
          </a:prstGeom>
        </p:spPr>
      </p:pic>
    </p:spTree>
    <p:extLst>
      <p:ext uri="{BB962C8B-B14F-4D97-AF65-F5344CB8AC3E}">
        <p14:creationId xmlns:p14="http://schemas.microsoft.com/office/powerpoint/2010/main" val="3736345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125902-5514-BA43-8545-9FDDDC14BF1F}"/>
              </a:ext>
            </a:extLst>
          </p:cNvPr>
          <p:cNvPicPr>
            <a:picLocks noChangeAspect="1"/>
          </p:cNvPicPr>
          <p:nvPr/>
        </p:nvPicPr>
        <p:blipFill>
          <a:blip r:embed="rId3"/>
          <a:stretch>
            <a:fillRect/>
          </a:stretch>
        </p:blipFill>
        <p:spPr>
          <a:xfrm>
            <a:off x="1360448" y="158465"/>
            <a:ext cx="6333893" cy="3806687"/>
          </a:xfrm>
          <a:prstGeom prst="rect">
            <a:avLst/>
          </a:prstGeom>
        </p:spPr>
      </p:pic>
      <p:pic>
        <p:nvPicPr>
          <p:cNvPr id="4" name="Picture 3">
            <a:extLst>
              <a:ext uri="{FF2B5EF4-FFF2-40B4-BE49-F238E27FC236}">
                <a16:creationId xmlns:a16="http://schemas.microsoft.com/office/drawing/2014/main" id="{F182C6E4-F21A-4047-AFC0-06F3A6C3E2A6}"/>
              </a:ext>
            </a:extLst>
          </p:cNvPr>
          <p:cNvPicPr>
            <a:picLocks noChangeAspect="1"/>
          </p:cNvPicPr>
          <p:nvPr/>
        </p:nvPicPr>
        <p:blipFill>
          <a:blip r:embed="rId4"/>
          <a:stretch>
            <a:fillRect/>
          </a:stretch>
        </p:blipFill>
        <p:spPr>
          <a:xfrm>
            <a:off x="4382429" y="4069917"/>
            <a:ext cx="7248293" cy="2495803"/>
          </a:xfrm>
          <a:prstGeom prst="rect">
            <a:avLst/>
          </a:prstGeom>
        </p:spPr>
      </p:pic>
      <p:sp>
        <p:nvSpPr>
          <p:cNvPr id="5" name="TextBox 4">
            <a:extLst>
              <a:ext uri="{FF2B5EF4-FFF2-40B4-BE49-F238E27FC236}">
                <a16:creationId xmlns:a16="http://schemas.microsoft.com/office/drawing/2014/main" id="{1C0C0323-6C3E-BE4D-A250-60D4B21992B8}"/>
              </a:ext>
            </a:extLst>
          </p:cNvPr>
          <p:cNvSpPr txBox="1"/>
          <p:nvPr/>
        </p:nvSpPr>
        <p:spPr>
          <a:xfrm>
            <a:off x="1438507" y="4970788"/>
            <a:ext cx="1871603" cy="369332"/>
          </a:xfrm>
          <a:prstGeom prst="rect">
            <a:avLst/>
          </a:prstGeom>
          <a:noFill/>
        </p:spPr>
        <p:txBody>
          <a:bodyPr wrap="none" rtlCol="0">
            <a:spAutoFit/>
          </a:bodyPr>
          <a:lstStyle/>
          <a:p>
            <a:r>
              <a:rPr lang="en-CN" dirty="0"/>
              <a:t>Setup Stream URL</a:t>
            </a:r>
          </a:p>
        </p:txBody>
      </p:sp>
    </p:spTree>
    <p:extLst>
      <p:ext uri="{BB962C8B-B14F-4D97-AF65-F5344CB8AC3E}">
        <p14:creationId xmlns:p14="http://schemas.microsoft.com/office/powerpoint/2010/main" val="379721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ABEAB3-0358-9E48-964C-C7716BD9B5F7}"/>
              </a:ext>
            </a:extLst>
          </p:cNvPr>
          <p:cNvPicPr>
            <a:picLocks noChangeAspect="1"/>
          </p:cNvPicPr>
          <p:nvPr/>
        </p:nvPicPr>
        <p:blipFill>
          <a:blip r:embed="rId3"/>
          <a:stretch>
            <a:fillRect/>
          </a:stretch>
        </p:blipFill>
        <p:spPr>
          <a:xfrm>
            <a:off x="557561" y="460078"/>
            <a:ext cx="7304540" cy="2662264"/>
          </a:xfrm>
          <a:prstGeom prst="rect">
            <a:avLst/>
          </a:prstGeom>
        </p:spPr>
      </p:pic>
      <p:pic>
        <p:nvPicPr>
          <p:cNvPr id="4" name="Picture 3">
            <a:extLst>
              <a:ext uri="{FF2B5EF4-FFF2-40B4-BE49-F238E27FC236}">
                <a16:creationId xmlns:a16="http://schemas.microsoft.com/office/drawing/2014/main" id="{35A5AA93-CA31-6F43-B723-11673311EA7A}"/>
              </a:ext>
            </a:extLst>
          </p:cNvPr>
          <p:cNvPicPr>
            <a:picLocks noChangeAspect="1"/>
          </p:cNvPicPr>
          <p:nvPr/>
        </p:nvPicPr>
        <p:blipFill>
          <a:blip r:embed="rId4"/>
          <a:stretch>
            <a:fillRect/>
          </a:stretch>
        </p:blipFill>
        <p:spPr>
          <a:xfrm>
            <a:off x="3973236" y="3520794"/>
            <a:ext cx="7777730" cy="2877128"/>
          </a:xfrm>
          <a:prstGeom prst="rect">
            <a:avLst/>
          </a:prstGeom>
        </p:spPr>
      </p:pic>
      <p:sp>
        <p:nvSpPr>
          <p:cNvPr id="5" name="TextBox 4">
            <a:extLst>
              <a:ext uri="{FF2B5EF4-FFF2-40B4-BE49-F238E27FC236}">
                <a16:creationId xmlns:a16="http://schemas.microsoft.com/office/drawing/2014/main" id="{97760080-FDEE-3449-9CC1-9CAB4BB34890}"/>
              </a:ext>
            </a:extLst>
          </p:cNvPr>
          <p:cNvSpPr txBox="1"/>
          <p:nvPr/>
        </p:nvSpPr>
        <p:spPr>
          <a:xfrm>
            <a:off x="8441473" y="1315844"/>
            <a:ext cx="2911759" cy="461665"/>
          </a:xfrm>
          <a:prstGeom prst="rect">
            <a:avLst/>
          </a:prstGeom>
          <a:noFill/>
        </p:spPr>
        <p:txBody>
          <a:bodyPr wrap="none" rtlCol="0">
            <a:spAutoFit/>
          </a:bodyPr>
          <a:lstStyle/>
          <a:p>
            <a:r>
              <a:rPr lang="en-CN" sz="2400" dirty="0">
                <a:solidFill>
                  <a:schemeClr val="accent1"/>
                </a:solidFill>
              </a:rPr>
              <a:t>Video&amp;Audio Settings</a:t>
            </a:r>
          </a:p>
        </p:txBody>
      </p:sp>
      <p:sp>
        <p:nvSpPr>
          <p:cNvPr id="6" name="TextBox 5">
            <a:extLst>
              <a:ext uri="{FF2B5EF4-FFF2-40B4-BE49-F238E27FC236}">
                <a16:creationId xmlns:a16="http://schemas.microsoft.com/office/drawing/2014/main" id="{DD801A18-F075-4944-A84E-2437BF9D0EA3}"/>
              </a:ext>
            </a:extLst>
          </p:cNvPr>
          <p:cNvSpPr txBox="1"/>
          <p:nvPr/>
        </p:nvSpPr>
        <p:spPr>
          <a:xfrm>
            <a:off x="702527" y="4427034"/>
            <a:ext cx="2350515" cy="369332"/>
          </a:xfrm>
          <a:prstGeom prst="rect">
            <a:avLst/>
          </a:prstGeom>
          <a:noFill/>
        </p:spPr>
        <p:txBody>
          <a:bodyPr wrap="none" rtlCol="0">
            <a:spAutoFit/>
          </a:bodyPr>
          <a:lstStyle/>
          <a:p>
            <a:r>
              <a:rPr lang="en-CN" dirty="0"/>
              <a:t>default settings is good</a:t>
            </a:r>
          </a:p>
        </p:txBody>
      </p:sp>
    </p:spTree>
    <p:extLst>
      <p:ext uri="{BB962C8B-B14F-4D97-AF65-F5344CB8AC3E}">
        <p14:creationId xmlns:p14="http://schemas.microsoft.com/office/powerpoint/2010/main" val="3988943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ABBA63-EBE0-8D4B-AAD0-D2BE8D231A04}"/>
              </a:ext>
            </a:extLst>
          </p:cNvPr>
          <p:cNvPicPr>
            <a:picLocks noChangeAspect="1"/>
          </p:cNvPicPr>
          <p:nvPr/>
        </p:nvPicPr>
        <p:blipFill>
          <a:blip r:embed="rId3"/>
          <a:stretch>
            <a:fillRect/>
          </a:stretch>
        </p:blipFill>
        <p:spPr>
          <a:xfrm>
            <a:off x="1654545" y="234177"/>
            <a:ext cx="8303494" cy="4870032"/>
          </a:xfrm>
          <a:prstGeom prst="rect">
            <a:avLst/>
          </a:prstGeom>
        </p:spPr>
      </p:pic>
    </p:spTree>
    <p:extLst>
      <p:ext uri="{BB962C8B-B14F-4D97-AF65-F5344CB8AC3E}">
        <p14:creationId xmlns:p14="http://schemas.microsoft.com/office/powerpoint/2010/main" val="4130962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ABBA63-EBE0-8D4B-AAD0-D2BE8D231A04}"/>
              </a:ext>
            </a:extLst>
          </p:cNvPr>
          <p:cNvPicPr>
            <a:picLocks noChangeAspect="1"/>
          </p:cNvPicPr>
          <p:nvPr/>
        </p:nvPicPr>
        <p:blipFill>
          <a:blip r:embed="rId3"/>
          <a:stretch>
            <a:fillRect/>
          </a:stretch>
        </p:blipFill>
        <p:spPr>
          <a:xfrm>
            <a:off x="1654545" y="234177"/>
            <a:ext cx="8303494" cy="4870032"/>
          </a:xfrm>
          <a:prstGeom prst="rect">
            <a:avLst/>
          </a:prstGeom>
        </p:spPr>
      </p:pic>
    </p:spTree>
    <p:extLst>
      <p:ext uri="{BB962C8B-B14F-4D97-AF65-F5344CB8AC3E}">
        <p14:creationId xmlns:p14="http://schemas.microsoft.com/office/powerpoint/2010/main" val="24295924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209</Words>
  <Application>Microsoft Macintosh PowerPoint</Application>
  <PresentationFormat>Widescreen</PresentationFormat>
  <Paragraphs>15</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Ling Sion</dc:creator>
  <cp:lastModifiedBy>Ling Sion</cp:lastModifiedBy>
  <cp:revision>1</cp:revision>
  <dcterms:created xsi:type="dcterms:W3CDTF">2023-04-21T07:15:13Z</dcterms:created>
  <dcterms:modified xsi:type="dcterms:W3CDTF">2023-04-21T07:41:35Z</dcterms:modified>
</cp:coreProperties>
</file>